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media/image3.png" ContentType="image/png"/>
  <Override PartName="/ppt/media/image2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tIns="91440" bIns="91440" anchor="b">
            <a:noAutofit/>
          </a:bodyPr>
          <a:p>
            <a:r>
              <a:rPr b="0" lang="es-ES" sz="52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algn="r">
              <a:lnSpc>
                <a:spcPct val="100000"/>
              </a:lnSpc>
            </a:pPr>
            <a:fld id="{7697828C-097C-4D50-8DE0-5F1B30025D54}" type="slidenum">
              <a:rPr b="0" lang="es-ES" sz="1000" spc="-1" strike="noStrike">
                <a:solidFill>
                  <a:srgbClr val="595959"/>
                </a:solidFill>
                <a:latin typeface="Arial"/>
                <a:ea typeface="Arial"/>
              </a:rPr>
              <a:t>&lt;número&gt;</a:t>
            </a:fld>
            <a:endParaRPr b="0" lang="es-ES" sz="10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Pulse para editar el formato de esquema del texto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4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tIns="91440" bIns="91440">
            <a:noAutofit/>
          </a:bodyPr>
          <a:p>
            <a:r>
              <a:rPr b="0" lang="es-ES" sz="2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tIns="91440" bIns="9144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esquema del texto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algn="r">
              <a:lnSpc>
                <a:spcPct val="100000"/>
              </a:lnSpc>
            </a:pPr>
            <a:fld id="{A7965B4D-915D-4486-A11E-133A753FBE73}" type="slidenum">
              <a:rPr b="0" lang="es-ES" sz="1000" spc="-1" strike="noStrike">
                <a:solidFill>
                  <a:srgbClr val="595959"/>
                </a:solidFill>
                <a:latin typeface="Arial"/>
                <a:ea typeface="Arial"/>
              </a:rPr>
              <a:t>&lt;número&gt;</a:t>
            </a:fld>
            <a:endParaRPr b="0" lang="es-E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15920" y="283320"/>
            <a:ext cx="8591400" cy="10720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>
            <a:noAutofit/>
          </a:bodyPr>
          <a:p>
            <a:pPr algn="ctr">
              <a:lnSpc>
                <a:spcPct val="107000"/>
              </a:lnSpc>
            </a:pPr>
            <a:r>
              <a:rPr b="0" lang="es-ES" sz="2600" spc="-1" strike="noStrike">
                <a:solidFill>
                  <a:srgbClr val="000000"/>
                </a:solidFill>
                <a:latin typeface="Escolar1"/>
                <a:ea typeface="Escolar1"/>
              </a:rPr>
              <a:t>Usamos las mascarillas</a:t>
            </a:r>
            <a:br/>
            <a:endParaRPr b="0" lang="es-E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311760" y="2834280"/>
            <a:ext cx="8520120" cy="792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  <p:pic>
        <p:nvPicPr>
          <p:cNvPr id="80" name="Google Shape;56;p13" descr=""/>
          <p:cNvPicPr/>
          <p:nvPr/>
        </p:nvPicPr>
        <p:blipFill>
          <a:blip r:embed="rId1"/>
          <a:stretch/>
        </p:blipFill>
        <p:spPr>
          <a:xfrm>
            <a:off x="725760" y="641520"/>
            <a:ext cx="7799760" cy="4352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7000"/>
              </a:lnSpc>
              <a:spcAft>
                <a:spcPts val="799"/>
              </a:spcAft>
            </a:pPr>
            <a:r>
              <a:rPr b="0" lang="es-ES" sz="2900" spc="-1" strike="noStrike">
                <a:solidFill>
                  <a:srgbClr val="000000"/>
                </a:solidFill>
                <a:latin typeface="Escolar1"/>
                <a:ea typeface="Escolar1"/>
              </a:rPr>
              <a:t>                      </a:t>
            </a:r>
            <a:r>
              <a:rPr b="0" lang="es-ES" sz="2900" spc="-1" strike="noStrike">
                <a:solidFill>
                  <a:srgbClr val="000000"/>
                </a:solidFill>
                <a:latin typeface="Escolar1"/>
                <a:ea typeface="Escolar1"/>
              </a:rPr>
              <a:t>Ya salimos de casa</a:t>
            </a:r>
            <a:endParaRPr b="0" lang="es-ES" sz="2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3" name="Google Shape;63;p14" descr=""/>
          <p:cNvPicPr/>
          <p:nvPr/>
        </p:nvPicPr>
        <p:blipFill>
          <a:blip r:embed="rId1"/>
          <a:stretch/>
        </p:blipFill>
        <p:spPr>
          <a:xfrm>
            <a:off x="2278080" y="1327680"/>
            <a:ext cx="5213160" cy="3094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7000"/>
              </a:lnSpc>
            </a:pPr>
            <a:r>
              <a:rPr b="0" lang="es-ES" sz="2400" spc="-1" strike="noStrike">
                <a:solidFill>
                  <a:srgbClr val="000000"/>
                </a:solidFill>
                <a:latin typeface="Escolar1"/>
                <a:ea typeface="Escolar1"/>
              </a:rPr>
              <a:t>  </a:t>
            </a:r>
            <a:r>
              <a:rPr b="0" lang="es-ES" sz="3000" spc="-1" strike="noStrike">
                <a:solidFill>
                  <a:srgbClr val="000000"/>
                </a:solidFill>
                <a:latin typeface="Escolar1"/>
                <a:ea typeface="Escolar1"/>
              </a:rPr>
              <a:t>                       </a:t>
            </a:r>
            <a:r>
              <a:rPr b="0" lang="es-ES" sz="3000" spc="-1" strike="noStrike">
                <a:solidFill>
                  <a:srgbClr val="000000"/>
                </a:solidFill>
                <a:latin typeface="Escolar1"/>
                <a:ea typeface="Escolar1"/>
              </a:rPr>
              <a:t>¿Me pongo la mascarilla?</a:t>
            </a:r>
            <a:br/>
            <a:endParaRPr b="0" lang="es-E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Google Shape;70;p15" descr=""/>
          <p:cNvPicPr/>
          <p:nvPr/>
        </p:nvPicPr>
        <p:blipFill>
          <a:blip r:embed="rId1"/>
          <a:stretch/>
        </p:blipFill>
        <p:spPr>
          <a:xfrm>
            <a:off x="5535000" y="1854000"/>
            <a:ext cx="2515320" cy="2532600"/>
          </a:xfrm>
          <a:prstGeom prst="rect">
            <a:avLst/>
          </a:prstGeom>
          <a:ln>
            <a:noFill/>
          </a:ln>
        </p:spPr>
      </p:pic>
      <p:pic>
        <p:nvPicPr>
          <p:cNvPr id="87" name="Google Shape;71;p15" descr=""/>
          <p:cNvPicPr/>
          <p:nvPr/>
        </p:nvPicPr>
        <p:blipFill>
          <a:blip r:embed="rId2"/>
          <a:stretch/>
        </p:blipFill>
        <p:spPr>
          <a:xfrm>
            <a:off x="1674720" y="1772640"/>
            <a:ext cx="2029680" cy="2334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0" lang="es-ES" sz="3000" spc="-1" strike="noStrike">
                <a:solidFill>
                  <a:srgbClr val="000000"/>
                </a:solidFill>
                <a:latin typeface="Arial"/>
                <a:ea typeface="Arial"/>
              </a:rPr>
              <a:t>Tengo +              años me pongo mascarilla</a:t>
            </a:r>
            <a:r>
              <a:rPr b="0" lang="es-ES" sz="3000" spc="-1" strike="noStrike">
                <a:solidFill>
                  <a:srgbClr val="000000"/>
                </a:solidFill>
                <a:latin typeface="Arial"/>
                <a:ea typeface="Arial"/>
              </a:rPr>
              <a:t>	</a:t>
            </a:r>
            <a:endParaRPr b="0" lang="es-ES" sz="3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9" name="Google Shape;77;p16" descr=""/>
          <p:cNvPicPr/>
          <p:nvPr/>
        </p:nvPicPr>
        <p:blipFill>
          <a:blip r:embed="rId1"/>
          <a:stretch/>
        </p:blipFill>
        <p:spPr>
          <a:xfrm>
            <a:off x="1914840" y="237960"/>
            <a:ext cx="1150200" cy="914040"/>
          </a:xfrm>
          <a:prstGeom prst="rect">
            <a:avLst/>
          </a:prstGeom>
          <a:ln>
            <a:noFill/>
          </a:ln>
        </p:spPr>
      </p:pic>
      <p:pic>
        <p:nvPicPr>
          <p:cNvPr id="90" name="Google Shape;78;p16" descr=""/>
          <p:cNvPicPr/>
          <p:nvPr/>
        </p:nvPicPr>
        <p:blipFill>
          <a:blip r:embed="rId2"/>
          <a:stretch/>
        </p:blipFill>
        <p:spPr>
          <a:xfrm>
            <a:off x="7894080" y="374040"/>
            <a:ext cx="713880" cy="713880"/>
          </a:xfrm>
          <a:prstGeom prst="rect">
            <a:avLst/>
          </a:prstGeom>
          <a:ln>
            <a:noFill/>
          </a:ln>
        </p:spPr>
      </p:pic>
      <p:sp>
        <p:nvSpPr>
          <p:cNvPr id="91" name="CustomShape 2"/>
          <p:cNvSpPr/>
          <p:nvPr/>
        </p:nvSpPr>
        <p:spPr>
          <a:xfrm>
            <a:off x="904320" y="1900800"/>
            <a:ext cx="2589120" cy="217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92" name="Table 3"/>
          <p:cNvGraphicFramePr/>
          <p:nvPr/>
        </p:nvGraphicFramePr>
        <p:xfrm>
          <a:off x="398160" y="1630080"/>
          <a:ext cx="8347680" cy="2382840"/>
        </p:xfrm>
        <a:graphic>
          <a:graphicData uri="http://schemas.openxmlformats.org/drawingml/2006/table">
            <a:tbl>
              <a:tblPr/>
              <a:tblGrid>
                <a:gridCol w="2086920"/>
                <a:gridCol w="2086920"/>
                <a:gridCol w="2086920"/>
                <a:gridCol w="2086920"/>
              </a:tblGrid>
              <a:tr h="597600">
                <a:tc>
                  <a:txBody>
                    <a:bodyPr lIns="91080" rIns="91080" tIns="91080" bIns="910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2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En el autobús</a:t>
                      </a:r>
                      <a:endParaRPr b="0" lang="es-ES" sz="2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2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En la tienda </a:t>
                      </a:r>
                      <a:endParaRPr b="0" lang="es-ES" sz="2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2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En el médico </a:t>
                      </a:r>
                      <a:endParaRPr b="0" lang="es-ES" sz="2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20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En la calle llena</a:t>
                      </a:r>
                      <a:endParaRPr b="0" lang="es-ES" sz="2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1785600">
                <a:tc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93" name="Google Shape;81;p16" descr=""/>
          <p:cNvPicPr/>
          <p:nvPr/>
        </p:nvPicPr>
        <p:blipFill>
          <a:blip r:embed="rId3"/>
          <a:stretch/>
        </p:blipFill>
        <p:spPr>
          <a:xfrm>
            <a:off x="571680" y="2245680"/>
            <a:ext cx="1752120" cy="1152000"/>
          </a:xfrm>
          <a:prstGeom prst="rect">
            <a:avLst/>
          </a:prstGeom>
          <a:ln>
            <a:noFill/>
          </a:ln>
        </p:spPr>
      </p:pic>
      <p:pic>
        <p:nvPicPr>
          <p:cNvPr id="94" name="Google Shape;82;p16" descr=""/>
          <p:cNvPicPr/>
          <p:nvPr/>
        </p:nvPicPr>
        <p:blipFill>
          <a:blip r:embed="rId4"/>
          <a:stretch/>
        </p:blipFill>
        <p:spPr>
          <a:xfrm>
            <a:off x="2736720" y="2291040"/>
            <a:ext cx="1390320" cy="1390320"/>
          </a:xfrm>
          <a:prstGeom prst="rect">
            <a:avLst/>
          </a:prstGeom>
          <a:ln>
            <a:noFill/>
          </a:ln>
        </p:spPr>
      </p:pic>
      <p:pic>
        <p:nvPicPr>
          <p:cNvPr id="95" name="Google Shape;83;p16" descr="C:\Users\W10\AppData\Local\Microsoft\Windows\INetCache\Content.MSO\CA29EF29.tmp"/>
          <p:cNvPicPr/>
          <p:nvPr/>
        </p:nvPicPr>
        <p:blipFill>
          <a:blip r:embed="rId5"/>
          <a:stretch/>
        </p:blipFill>
        <p:spPr>
          <a:xfrm>
            <a:off x="4957920" y="2291040"/>
            <a:ext cx="1638000" cy="1638000"/>
          </a:xfrm>
          <a:prstGeom prst="rect">
            <a:avLst/>
          </a:prstGeom>
          <a:ln>
            <a:noFill/>
          </a:ln>
        </p:spPr>
      </p:pic>
      <p:pic>
        <p:nvPicPr>
          <p:cNvPr id="96" name="Google Shape;84;p16" descr=""/>
          <p:cNvPicPr/>
          <p:nvPr/>
        </p:nvPicPr>
        <p:blipFill>
          <a:blip r:embed="rId6"/>
          <a:stretch/>
        </p:blipFill>
        <p:spPr>
          <a:xfrm>
            <a:off x="6847200" y="2291040"/>
            <a:ext cx="766800" cy="766800"/>
          </a:xfrm>
          <a:prstGeom prst="rect">
            <a:avLst/>
          </a:prstGeom>
          <a:ln>
            <a:noFill/>
          </a:ln>
        </p:spPr>
      </p:pic>
      <p:pic>
        <p:nvPicPr>
          <p:cNvPr id="97" name="Google Shape;85;p16" descr=""/>
          <p:cNvPicPr/>
          <p:nvPr/>
        </p:nvPicPr>
        <p:blipFill>
          <a:blip r:embed="rId7"/>
          <a:stretch/>
        </p:blipFill>
        <p:spPr>
          <a:xfrm>
            <a:off x="7426440" y="3162240"/>
            <a:ext cx="1076760" cy="766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11760" y="41724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7000"/>
              </a:lnSpc>
              <a:spcAft>
                <a:spcPts val="799"/>
              </a:spcAft>
            </a:pPr>
            <a:r>
              <a:rPr b="0" lang="es-ES" sz="3600" spc="-1" strike="noStrike">
                <a:solidFill>
                  <a:srgbClr val="000000"/>
                </a:solidFill>
                <a:latin typeface="Escolar1"/>
                <a:ea typeface="Escolar1"/>
              </a:rPr>
              <a:t>   </a:t>
            </a:r>
            <a:r>
              <a:rPr b="0" lang="es-ES" sz="3600" spc="-1" strike="noStrike">
                <a:solidFill>
                  <a:srgbClr val="000000"/>
                </a:solidFill>
                <a:latin typeface="Escolar1"/>
                <a:ea typeface="Escolar1"/>
              </a:rPr>
              <a:t>No me la pongo</a:t>
            </a:r>
            <a:r>
              <a:rPr b="0" lang="es-ES" sz="3600" spc="-1" strike="noStrike">
                <a:solidFill>
                  <a:srgbClr val="000000"/>
                </a:solidFill>
                <a:latin typeface="Calibri"/>
                <a:ea typeface="Calibri"/>
              </a:rPr>
              <a:t>       </a:t>
            </a:r>
            <a:endParaRPr b="0" lang="es-E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Autofit/>
          </a:bodyPr>
          <a:p>
            <a:endParaRPr b="0" lang="es-E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0" name="Google Shape;92;p17" descr=""/>
          <p:cNvPicPr/>
          <p:nvPr/>
        </p:nvPicPr>
        <p:blipFill>
          <a:blip r:embed="rId1"/>
          <a:stretch/>
        </p:blipFill>
        <p:spPr>
          <a:xfrm>
            <a:off x="4116600" y="314640"/>
            <a:ext cx="1103400" cy="1103400"/>
          </a:xfrm>
          <a:prstGeom prst="rect">
            <a:avLst/>
          </a:prstGeom>
          <a:ln>
            <a:noFill/>
          </a:ln>
        </p:spPr>
      </p:pic>
      <p:sp>
        <p:nvSpPr>
          <p:cNvPr id="101" name="CustomShape 3"/>
          <p:cNvSpPr/>
          <p:nvPr/>
        </p:nvSpPr>
        <p:spPr>
          <a:xfrm>
            <a:off x="4123080" y="349560"/>
            <a:ext cx="1198800" cy="1033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ff0000"/>
            </a:solidFill>
            <a:round/>
          </a:ln>
          <a:effectLst>
            <a:outerShdw algn="bl" blurRad="57150" dir="7729789" dist="18947" rotWithShape="0">
              <a:srgbClr val="ff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02" name="CustomShape 4"/>
          <p:cNvSpPr/>
          <p:nvPr/>
        </p:nvSpPr>
        <p:spPr>
          <a:xfrm flipH="1">
            <a:off x="4193280" y="293400"/>
            <a:ext cx="1005840" cy="1117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ff0000"/>
            </a:solidFill>
            <a:round/>
          </a:ln>
          <a:effectLst>
            <a:outerShdw algn="bl" blurRad="57150" dir="5400000" dist="19080" rotWithShape="0">
              <a:srgbClr val="ff000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graphicFrame>
        <p:nvGraphicFramePr>
          <p:cNvPr id="103" name="Table 5"/>
          <p:cNvGraphicFramePr/>
          <p:nvPr/>
        </p:nvGraphicFramePr>
        <p:xfrm>
          <a:off x="952560" y="2190600"/>
          <a:ext cx="7238520" cy="2631960"/>
        </p:xfrm>
        <a:graphic>
          <a:graphicData uri="http://schemas.openxmlformats.org/drawingml/2006/table">
            <a:tbl>
              <a:tblPr/>
              <a:tblGrid>
                <a:gridCol w="3619440"/>
                <a:gridCol w="3619440"/>
              </a:tblGrid>
              <a:tr h="704880">
                <a:tc>
                  <a:txBody>
                    <a:bodyPr lIns="91080" rIns="91080" tIns="91080" bIns="910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2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En casa</a:t>
                      </a:r>
                      <a:endParaRPr b="0" lang="es-ES" sz="2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 tIns="91080" bIns="910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ES" sz="2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En la calle vacía </a:t>
                      </a:r>
                      <a:endParaRPr b="0" lang="es-ES" sz="2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1927440">
                <a:tc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4" name="Google Shape;96;p17" descr="C:\Users\W10\AppData\Local\Microsoft\Windows\INetCache\Content.MSO\355F1BDB.tmp"/>
          <p:cNvPicPr/>
          <p:nvPr/>
        </p:nvPicPr>
        <p:blipFill>
          <a:blip r:embed="rId2"/>
          <a:stretch/>
        </p:blipFill>
        <p:spPr>
          <a:xfrm>
            <a:off x="1702440" y="2974320"/>
            <a:ext cx="1514160" cy="1504440"/>
          </a:xfrm>
          <a:prstGeom prst="rect">
            <a:avLst/>
          </a:prstGeom>
          <a:ln>
            <a:noFill/>
          </a:ln>
        </p:spPr>
      </p:pic>
      <p:pic>
        <p:nvPicPr>
          <p:cNvPr id="105" name="Google Shape;97;p17" descr=""/>
          <p:cNvPicPr/>
          <p:nvPr/>
        </p:nvPicPr>
        <p:blipFill>
          <a:blip r:embed="rId3"/>
          <a:stretch/>
        </p:blipFill>
        <p:spPr>
          <a:xfrm>
            <a:off x="5031720" y="3108960"/>
            <a:ext cx="2529360" cy="1370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LibreOffice/6.3.3.2$Windows_X86_64 LibreOffice_project/a64200df03143b798afd1ec74a12ab50359878ed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es-ES</dc:language>
  <cp:lastModifiedBy/>
  <cp:revision>0</cp:revision>
  <dc:subject/>
  <dc:title/>
</cp:coreProperties>
</file>